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63" r:id="rId6"/>
    <p:sldId id="260" r:id="rId7"/>
    <p:sldId id="265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g>
</file>

<file path=ppt/media/image2.jpg>
</file>

<file path=ppt/media/image3.png>
</file>

<file path=ppt/media/image4.png>
</file>

<file path=ppt/media/image5.pn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271F3C65-4E16-4448-9E5D-6736587024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33CE1B8D-BF65-40E5-8C21-789AB6C71C1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8899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F3C65-4E16-4448-9E5D-6736587024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1B8D-BF65-40E5-8C21-789AB6C71C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758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F3C65-4E16-4448-9E5D-6736587024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1B8D-BF65-40E5-8C21-789AB6C71C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867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F3C65-4E16-4448-9E5D-6736587024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1B8D-BF65-40E5-8C21-789AB6C71C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9345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F3C65-4E16-4448-9E5D-6736587024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1B8D-BF65-40E5-8C21-789AB6C71C1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66041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F3C65-4E16-4448-9E5D-6736587024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1B8D-BF65-40E5-8C21-789AB6C71C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6062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F3C65-4E16-4448-9E5D-6736587024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1B8D-BF65-40E5-8C21-789AB6C71C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0890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F3C65-4E16-4448-9E5D-6736587024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1B8D-BF65-40E5-8C21-789AB6C71C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07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F3C65-4E16-4448-9E5D-6736587024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1B8D-BF65-40E5-8C21-789AB6C71C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8326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F3C65-4E16-4448-9E5D-6736587024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1B8D-BF65-40E5-8C21-789AB6C71C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2136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F3C65-4E16-4448-9E5D-6736587024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1B8D-BF65-40E5-8C21-789AB6C71C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5073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271F3C65-4E16-4448-9E5D-6736587024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33CE1B8D-BF65-40E5-8C21-789AB6C71C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0196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53C1E9-8E72-468F-BDC9-914573F1C3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ln>
            <a:noFill/>
          </a:ln>
          <a:effectLst>
            <a:outerShdw blurRad="50800" dist="38100" dir="2700000" algn="tl" rotWithShape="0">
              <a:schemeClr val="tx1">
                <a:lumMod val="65000"/>
                <a:alpha val="70000"/>
              </a:schemeClr>
            </a:outerShdw>
          </a:effectLst>
        </p:spPr>
        <p:txBody>
          <a:bodyPr/>
          <a:lstStyle/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집에 가고 싶어요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!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07607B8-CB76-4752-9BA6-FC8B8CA284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20308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김태현</a:t>
            </a:r>
          </a:p>
        </p:txBody>
      </p:sp>
    </p:spTree>
    <p:extLst>
      <p:ext uri="{BB962C8B-B14F-4D97-AF65-F5344CB8AC3E}">
        <p14:creationId xmlns:p14="http://schemas.microsoft.com/office/powerpoint/2010/main" val="2698232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E4DD86-0D87-4BE4-B13A-66B107A5A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0"/>
            <a:ext cx="9692640" cy="1325562"/>
          </a:xfrm>
          <a:effectLst>
            <a:outerShdw blurRad="50800" dist="38100" dir="2700000" algn="tl" rotWithShape="0">
              <a:schemeClr val="tx1">
                <a:alpha val="70000"/>
              </a:schemeClr>
            </a:outerShdw>
          </a:effectLst>
        </p:spPr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게임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123DBD-1CE3-4ED2-99E0-1CC3BF80CF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6521" y="1672382"/>
            <a:ext cx="4586479" cy="4351337"/>
          </a:xfrm>
        </p:spPr>
        <p:txBody>
          <a:bodyPr/>
          <a:lstStyle/>
          <a:p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2D</a:t>
            </a:r>
            <a:r>
              <a:rPr lang="ko-KR" altLang="en-US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탑뷰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도트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(whit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ko-KR" altLang="en-US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서선호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</a:p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로그라이크</a:t>
            </a:r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사용엔진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Unity</a:t>
            </a:r>
          </a:p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게임 특징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</a:t>
            </a:r>
            <a:r>
              <a:rPr lang="ko-KR" altLang="en-US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맵을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깨고 상자를 열면 랜덤 </a:t>
            </a:r>
            <a:r>
              <a:rPr lang="ko-KR" altLang="en-US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스탯을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얻습니다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</a:t>
            </a:r>
          </a:p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스토리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나무 뿌리에 걸려 넘어져 던전에 왔다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그 던전의 수호자가 이를 불상이 생각해 주인공에게 능력을 주었다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9370568-F754-46D1-914F-805A78450A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4902" y="1672382"/>
            <a:ext cx="6245754" cy="3513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070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41BB73E-DEF5-43AB-9F96-6014B6D366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원형: 비어 있음 5">
            <a:extLst>
              <a:ext uri="{FF2B5EF4-FFF2-40B4-BE49-F238E27FC236}">
                <a16:creationId xmlns:a16="http://schemas.microsoft.com/office/drawing/2014/main" id="{8164BA8B-04BE-452C-BFE7-55DF659573F9}"/>
              </a:ext>
            </a:extLst>
          </p:cNvPr>
          <p:cNvSpPr/>
          <p:nvPr/>
        </p:nvSpPr>
        <p:spPr>
          <a:xfrm>
            <a:off x="2867026" y="1619250"/>
            <a:ext cx="4248150" cy="4248150"/>
          </a:xfrm>
          <a:prstGeom prst="donut">
            <a:avLst>
              <a:gd name="adj" fmla="val 9731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417E0E0B-8B46-43B2-A05D-09F0F7E00108}"/>
              </a:ext>
            </a:extLst>
          </p:cNvPr>
          <p:cNvCxnSpPr>
            <a:cxnSpLocks/>
            <a:stCxn id="12" idx="1"/>
            <a:endCxn id="6" idx="7"/>
          </p:cNvCxnSpPr>
          <p:nvPr/>
        </p:nvCxnSpPr>
        <p:spPr>
          <a:xfrm flipH="1">
            <a:off x="6493049" y="1801726"/>
            <a:ext cx="1103137" cy="43965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F59B0822-969E-485F-8EED-9C0199D40858}"/>
              </a:ext>
            </a:extLst>
          </p:cNvPr>
          <p:cNvSpPr/>
          <p:nvPr/>
        </p:nvSpPr>
        <p:spPr>
          <a:xfrm>
            <a:off x="7596186" y="1362075"/>
            <a:ext cx="2057402" cy="879302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360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도를 돌려 공격</a:t>
            </a:r>
          </a:p>
        </p:txBody>
      </p:sp>
      <p:sp>
        <p:nvSpPr>
          <p:cNvPr id="14" name="원형: 비어 있음 13">
            <a:extLst>
              <a:ext uri="{FF2B5EF4-FFF2-40B4-BE49-F238E27FC236}">
                <a16:creationId xmlns:a16="http://schemas.microsoft.com/office/drawing/2014/main" id="{6071EECA-4307-411D-8485-B30B5CE2B501}"/>
              </a:ext>
            </a:extLst>
          </p:cNvPr>
          <p:cNvSpPr/>
          <p:nvPr/>
        </p:nvSpPr>
        <p:spPr>
          <a:xfrm>
            <a:off x="-228599" y="85725"/>
            <a:ext cx="1409699" cy="1143000"/>
          </a:xfrm>
          <a:prstGeom prst="donut">
            <a:avLst>
              <a:gd name="adj" fmla="val 9731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71FE6027-43AC-4BAD-9DD3-6C258F19C938}"/>
              </a:ext>
            </a:extLst>
          </p:cNvPr>
          <p:cNvCxnSpPr>
            <a:cxnSpLocks/>
            <a:stCxn id="18" idx="1"/>
            <a:endCxn id="14" idx="6"/>
          </p:cNvCxnSpPr>
          <p:nvPr/>
        </p:nvCxnSpPr>
        <p:spPr>
          <a:xfrm flipH="1" flipV="1">
            <a:off x="1181100" y="657225"/>
            <a:ext cx="1204916" cy="52237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BB1CA6A1-9A95-4047-8286-71870E19EFDB}"/>
              </a:ext>
            </a:extLst>
          </p:cNvPr>
          <p:cNvSpPr/>
          <p:nvPr/>
        </p:nvSpPr>
        <p:spPr>
          <a:xfrm>
            <a:off x="2386016" y="739948"/>
            <a:ext cx="2057402" cy="879302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시간 표시</a:t>
            </a:r>
          </a:p>
        </p:txBody>
      </p: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FB205A5B-FC6F-455F-8151-27615A6A4E54}"/>
              </a:ext>
            </a:extLst>
          </p:cNvPr>
          <p:cNvSpPr/>
          <p:nvPr/>
        </p:nvSpPr>
        <p:spPr>
          <a:xfrm>
            <a:off x="11163300" y="0"/>
            <a:ext cx="1181100" cy="1181100"/>
          </a:xfrm>
          <a:prstGeom prst="donut">
            <a:avLst>
              <a:gd name="adj" fmla="val 9731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05844B59-B135-47FE-BC27-22B5D4263A1D}"/>
              </a:ext>
            </a:extLst>
          </p:cNvPr>
          <p:cNvSpPr/>
          <p:nvPr/>
        </p:nvSpPr>
        <p:spPr>
          <a:xfrm>
            <a:off x="8196261" y="406573"/>
            <a:ext cx="2057402" cy="879302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현재 스테이지</a:t>
            </a: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D29243BC-D005-44B8-8DBF-5619879F85C3}"/>
              </a:ext>
            </a:extLst>
          </p:cNvPr>
          <p:cNvCxnSpPr>
            <a:cxnSpLocks/>
            <a:stCxn id="26" idx="3"/>
            <a:endCxn id="25" idx="2"/>
          </p:cNvCxnSpPr>
          <p:nvPr/>
        </p:nvCxnSpPr>
        <p:spPr>
          <a:xfrm flipV="1">
            <a:off x="10253663" y="590550"/>
            <a:ext cx="909637" cy="25567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C41984A-7C6C-4442-9667-2FFCB17C0A3F}"/>
              </a:ext>
            </a:extLst>
          </p:cNvPr>
          <p:cNvSpPr/>
          <p:nvPr/>
        </p:nvSpPr>
        <p:spPr>
          <a:xfrm>
            <a:off x="2571751" y="5923049"/>
            <a:ext cx="2057402" cy="879302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플레이어 체력</a:t>
            </a:r>
          </a:p>
        </p:txBody>
      </p:sp>
      <p:sp>
        <p:nvSpPr>
          <p:cNvPr id="31" name="원형: 비어 있음 30">
            <a:extLst>
              <a:ext uri="{FF2B5EF4-FFF2-40B4-BE49-F238E27FC236}">
                <a16:creationId xmlns:a16="http://schemas.microsoft.com/office/drawing/2014/main" id="{A4EA9914-4A5D-4521-8858-91562A9F8E0B}"/>
              </a:ext>
            </a:extLst>
          </p:cNvPr>
          <p:cNvSpPr/>
          <p:nvPr/>
        </p:nvSpPr>
        <p:spPr>
          <a:xfrm>
            <a:off x="-47625" y="5943227"/>
            <a:ext cx="1409698" cy="1409698"/>
          </a:xfrm>
          <a:prstGeom prst="donut">
            <a:avLst>
              <a:gd name="adj" fmla="val 9731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FE0CA3D8-949B-415F-8093-283CCA85B8F2}"/>
              </a:ext>
            </a:extLst>
          </p:cNvPr>
          <p:cNvCxnSpPr>
            <a:cxnSpLocks/>
            <a:stCxn id="30" idx="1"/>
            <a:endCxn id="31" idx="6"/>
          </p:cNvCxnSpPr>
          <p:nvPr/>
        </p:nvCxnSpPr>
        <p:spPr>
          <a:xfrm flipH="1">
            <a:off x="1362073" y="6362700"/>
            <a:ext cx="1209678" cy="28537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1C0F17B6-D3D9-4010-97F9-A402A0736B2A}"/>
              </a:ext>
            </a:extLst>
          </p:cNvPr>
          <p:cNvCxnSpPr>
            <a:cxnSpLocks/>
          </p:cNvCxnSpPr>
          <p:nvPr/>
        </p:nvCxnSpPr>
        <p:spPr>
          <a:xfrm flipV="1">
            <a:off x="10406063" y="742950"/>
            <a:ext cx="909637" cy="25567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원형: 비어 있음 15">
            <a:extLst>
              <a:ext uri="{FF2B5EF4-FFF2-40B4-BE49-F238E27FC236}">
                <a16:creationId xmlns:a16="http://schemas.microsoft.com/office/drawing/2014/main" id="{39F80CE9-9419-4683-989E-717A708C3C1B}"/>
              </a:ext>
            </a:extLst>
          </p:cNvPr>
          <p:cNvSpPr/>
          <p:nvPr/>
        </p:nvSpPr>
        <p:spPr>
          <a:xfrm>
            <a:off x="7860482" y="4031433"/>
            <a:ext cx="1464492" cy="1464492"/>
          </a:xfrm>
          <a:prstGeom prst="donut">
            <a:avLst>
              <a:gd name="adj" fmla="val 9731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A94100D-CF5C-4DAE-942E-C8DD834A7FE2}"/>
              </a:ext>
            </a:extLst>
          </p:cNvPr>
          <p:cNvSpPr/>
          <p:nvPr/>
        </p:nvSpPr>
        <p:spPr>
          <a:xfrm>
            <a:off x="9577894" y="3040032"/>
            <a:ext cx="2057402" cy="879302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적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6B3348AA-EFF7-47C6-904C-C6EBB8C9E0B1}"/>
              </a:ext>
            </a:extLst>
          </p:cNvPr>
          <p:cNvCxnSpPr>
            <a:cxnSpLocks/>
            <a:stCxn id="17" idx="1"/>
            <a:endCxn id="16" idx="7"/>
          </p:cNvCxnSpPr>
          <p:nvPr/>
        </p:nvCxnSpPr>
        <p:spPr>
          <a:xfrm flipH="1">
            <a:off x="9110504" y="3479683"/>
            <a:ext cx="467390" cy="76622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4995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2A4D118-33DE-4204-B87F-A7BB0FE92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2554" y="1227621"/>
            <a:ext cx="3725240" cy="3782115"/>
          </a:xfrm>
          <a:prstGeom prst="rect">
            <a:avLst/>
          </a:prstGeom>
        </p:spPr>
      </p:pic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2792861E-8FC7-49F6-930B-FA22D427777B}"/>
              </a:ext>
            </a:extLst>
          </p:cNvPr>
          <p:cNvSpPr txBox="1">
            <a:spLocks/>
          </p:cNvSpPr>
          <p:nvPr/>
        </p:nvSpPr>
        <p:spPr>
          <a:xfrm>
            <a:off x="366521" y="1672382"/>
            <a:ext cx="4586479" cy="4351337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1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스테이지마다 </a:t>
            </a:r>
            <a:r>
              <a:rPr lang="ko-KR" altLang="en-US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스탯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증가</a:t>
            </a:r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위에 </a:t>
            </a:r>
            <a:r>
              <a:rPr lang="ko-KR" altLang="en-US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체력바</a:t>
            </a:r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가까이 가서 공격</a:t>
            </a:r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방마다 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4~6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마리의 적이 나옴</a:t>
            </a:r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23" name="제목 1">
            <a:extLst>
              <a:ext uri="{FF2B5EF4-FFF2-40B4-BE49-F238E27FC236}">
                <a16:creationId xmlns:a16="http://schemas.microsoft.com/office/drawing/2014/main" id="{359BF805-81BF-4B7C-82EE-68E373FEED4C}"/>
              </a:ext>
            </a:extLst>
          </p:cNvPr>
          <p:cNvSpPr txBox="1">
            <a:spLocks/>
          </p:cNvSpPr>
          <p:nvPr/>
        </p:nvSpPr>
        <p:spPr>
          <a:xfrm>
            <a:off x="1280160" y="0"/>
            <a:ext cx="9692640" cy="1325562"/>
          </a:xfrm>
          <a:prstGeom prst="rect">
            <a:avLst/>
          </a:prstGeom>
          <a:effectLst>
            <a:outerShdw blurRad="50800" dist="38100" dir="2700000" algn="tl" rotWithShape="0">
              <a:schemeClr val="tx1">
                <a:alpha val="70000"/>
              </a:schemeClr>
            </a:outerShdw>
          </a:effectLst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250000"/>
              </a:lnSpc>
            </a:pP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적 소개</a:t>
            </a:r>
          </a:p>
        </p:txBody>
      </p:sp>
    </p:spTree>
    <p:extLst>
      <p:ext uri="{BB962C8B-B14F-4D97-AF65-F5344CB8AC3E}">
        <p14:creationId xmlns:p14="http://schemas.microsoft.com/office/powerpoint/2010/main" val="1407584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2792861E-8FC7-49F6-930B-FA22D427777B}"/>
              </a:ext>
            </a:extLst>
          </p:cNvPr>
          <p:cNvSpPr txBox="1">
            <a:spLocks/>
          </p:cNvSpPr>
          <p:nvPr/>
        </p:nvSpPr>
        <p:spPr>
          <a:xfrm>
            <a:off x="366521" y="1672382"/>
            <a:ext cx="6867722" cy="4351337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1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플레이어의 랜덤 스탯이 증가한다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					(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공격력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이동속도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최대 체력 증가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최대 체력의 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50%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회복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</a:p>
          <a:p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F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를 눌러 상자를 열 수 있다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</a:t>
            </a:r>
          </a:p>
          <a:p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10%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확률로 </a:t>
            </a:r>
            <a:r>
              <a:rPr lang="ko-KR" altLang="en-US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미믹이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나온다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</a:t>
            </a:r>
          </a:p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상자를 열때마다 무기가 바뀜</a:t>
            </a:r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23" name="제목 1">
            <a:extLst>
              <a:ext uri="{FF2B5EF4-FFF2-40B4-BE49-F238E27FC236}">
                <a16:creationId xmlns:a16="http://schemas.microsoft.com/office/drawing/2014/main" id="{359BF805-81BF-4B7C-82EE-68E373FEED4C}"/>
              </a:ext>
            </a:extLst>
          </p:cNvPr>
          <p:cNvSpPr txBox="1">
            <a:spLocks/>
          </p:cNvSpPr>
          <p:nvPr/>
        </p:nvSpPr>
        <p:spPr>
          <a:xfrm>
            <a:off x="1280160" y="0"/>
            <a:ext cx="9692640" cy="1325562"/>
          </a:xfrm>
          <a:prstGeom prst="rect">
            <a:avLst/>
          </a:prstGeom>
          <a:effectLst>
            <a:outerShdw blurRad="50800" dist="38100" dir="2700000" algn="tl" rotWithShape="0">
              <a:schemeClr val="tx1">
                <a:alpha val="70000"/>
              </a:schemeClr>
            </a:outerShdw>
          </a:effectLst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250000"/>
              </a:lnSpc>
            </a:pP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상자  소개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D3358A9-7B35-41FF-983C-EE32EB4945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39" t="5048" r="45534" b="54951"/>
          <a:stretch/>
        </p:blipFill>
        <p:spPr>
          <a:xfrm>
            <a:off x="7234243" y="887073"/>
            <a:ext cx="2881862" cy="412266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04F77A7-DB9A-4A9E-8364-7A11F468F6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40" r="39999" b="91197"/>
          <a:stretch/>
        </p:blipFill>
        <p:spPr>
          <a:xfrm>
            <a:off x="4067134" y="1370541"/>
            <a:ext cx="2396971" cy="603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687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EDFD682-E102-47E6-82EE-6E84709187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원형: 비어 있음 4">
            <a:extLst>
              <a:ext uri="{FF2B5EF4-FFF2-40B4-BE49-F238E27FC236}">
                <a16:creationId xmlns:a16="http://schemas.microsoft.com/office/drawing/2014/main" id="{41E9BED3-7321-45E9-8EEF-3F1176D78256}"/>
              </a:ext>
            </a:extLst>
          </p:cNvPr>
          <p:cNvSpPr/>
          <p:nvPr/>
        </p:nvSpPr>
        <p:spPr>
          <a:xfrm>
            <a:off x="5553076" y="1581150"/>
            <a:ext cx="1657349" cy="1571625"/>
          </a:xfrm>
          <a:prstGeom prst="donut">
            <a:avLst>
              <a:gd name="adj" fmla="val 9731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A115A14-D5A2-42B7-98B5-DFD273799EC1}"/>
              </a:ext>
            </a:extLst>
          </p:cNvPr>
          <p:cNvSpPr/>
          <p:nvPr/>
        </p:nvSpPr>
        <p:spPr>
          <a:xfrm>
            <a:off x="8139111" y="701848"/>
            <a:ext cx="2057402" cy="879302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플레이어의 체력을 뺏는 </a:t>
            </a:r>
            <a:r>
              <a:rPr lang="ko-KR" altLang="en-US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미믹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94516796-5851-4988-B8C0-938DB52C1A0B}"/>
              </a:ext>
            </a:extLst>
          </p:cNvPr>
          <p:cNvCxnSpPr>
            <a:cxnSpLocks/>
            <a:stCxn id="6" idx="1"/>
            <a:endCxn id="5" idx="6"/>
          </p:cNvCxnSpPr>
          <p:nvPr/>
        </p:nvCxnSpPr>
        <p:spPr>
          <a:xfrm flipH="1">
            <a:off x="7210425" y="1141499"/>
            <a:ext cx="928686" cy="122546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68976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2792861E-8FC7-49F6-930B-FA22D427777B}"/>
              </a:ext>
            </a:extLst>
          </p:cNvPr>
          <p:cNvSpPr txBox="1">
            <a:spLocks/>
          </p:cNvSpPr>
          <p:nvPr/>
        </p:nvSpPr>
        <p:spPr>
          <a:xfrm>
            <a:off x="366521" y="1672382"/>
            <a:ext cx="6867722" cy="4351337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1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맵 의 끝에는 저런 돌이 보인다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</a:t>
            </a:r>
          </a:p>
          <a:p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F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를 다음 스테이지로 갈 수 있다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</a:t>
            </a:r>
          </a:p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맵 의 끝에서는 적을 죽이지 않고 다음 스테이지로 갈 수 있다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</a:t>
            </a:r>
          </a:p>
          <a:p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전 스테이지의 </a:t>
            </a:r>
            <a:r>
              <a:rPr lang="ko-KR" altLang="en-US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스탯은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그대로 유지된다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</a:t>
            </a:r>
          </a:p>
          <a:p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23" name="제목 1">
            <a:extLst>
              <a:ext uri="{FF2B5EF4-FFF2-40B4-BE49-F238E27FC236}">
                <a16:creationId xmlns:a16="http://schemas.microsoft.com/office/drawing/2014/main" id="{359BF805-81BF-4B7C-82EE-68E373FEED4C}"/>
              </a:ext>
            </a:extLst>
          </p:cNvPr>
          <p:cNvSpPr txBox="1">
            <a:spLocks/>
          </p:cNvSpPr>
          <p:nvPr/>
        </p:nvSpPr>
        <p:spPr>
          <a:xfrm>
            <a:off x="1280160" y="0"/>
            <a:ext cx="9692640" cy="1325562"/>
          </a:xfrm>
          <a:prstGeom prst="rect">
            <a:avLst/>
          </a:prstGeom>
          <a:effectLst>
            <a:outerShdw blurRad="50800" dist="38100" dir="2700000" algn="tl" rotWithShape="0">
              <a:schemeClr val="tx1">
                <a:alpha val="70000"/>
              </a:schemeClr>
            </a:outerShdw>
          </a:effectLst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250000"/>
              </a:lnSpc>
            </a:pP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맵 의 끝  소개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FCF62A6-971F-4149-9630-92CD8DD70F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301" r="61335" b="31132"/>
          <a:stretch/>
        </p:blipFill>
        <p:spPr>
          <a:xfrm>
            <a:off x="6552903" y="462679"/>
            <a:ext cx="4358937" cy="556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2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925362"/>
      </p:ext>
    </p:extLst>
  </p:cSld>
  <p:clrMapOvr>
    <a:masterClrMapping/>
  </p:clrMapOvr>
</p:sld>
</file>

<file path=ppt/theme/theme1.xml><?xml version="1.0" encoding="utf-8"?>
<a:theme xmlns:a="http://schemas.openxmlformats.org/drawingml/2006/main" name="보기">
  <a:themeElements>
    <a:clrScheme name="보기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보기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보기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TM03457515[[fn=보기]]</Template>
  <TotalTime>130</TotalTime>
  <Words>161</Words>
  <Application>Microsoft Office PowerPoint</Application>
  <PresentationFormat>와이드스크린</PresentationFormat>
  <Paragraphs>29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메이플스토리</vt:lpstr>
      <vt:lpstr>Arial</vt:lpstr>
      <vt:lpstr>Century Schoolbook</vt:lpstr>
      <vt:lpstr>Wingdings 2</vt:lpstr>
      <vt:lpstr>보기</vt:lpstr>
      <vt:lpstr>집에 가고 싶어요!</vt:lpstr>
      <vt:lpstr>게임 소개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 want go home!</dc:title>
  <dc:creator>김 EH현</dc:creator>
  <cp:lastModifiedBy>김 EH현</cp:lastModifiedBy>
  <cp:revision>38</cp:revision>
  <dcterms:created xsi:type="dcterms:W3CDTF">2021-06-23T15:20:12Z</dcterms:created>
  <dcterms:modified xsi:type="dcterms:W3CDTF">2021-06-24T04:54:59Z</dcterms:modified>
</cp:coreProperties>
</file>

<file path=docProps/thumbnail.jpeg>
</file>